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7" r:id="rId2"/>
    <p:sldId id="263" r:id="rId3"/>
    <p:sldId id="256" r:id="rId4"/>
    <p:sldId id="293" r:id="rId5"/>
    <p:sldId id="257" r:id="rId6"/>
    <p:sldId id="268" r:id="rId7"/>
    <p:sldId id="269" r:id="rId8"/>
    <p:sldId id="270" r:id="rId9"/>
    <p:sldId id="272" r:id="rId10"/>
    <p:sldId id="273" r:id="rId11"/>
    <p:sldId id="286" r:id="rId12"/>
    <p:sldId id="291" r:id="rId13"/>
    <p:sldId id="290" r:id="rId14"/>
    <p:sldId id="289" r:id="rId15"/>
    <p:sldId id="258" r:id="rId16"/>
    <p:sldId id="275" r:id="rId17"/>
    <p:sldId id="260" r:id="rId18"/>
    <p:sldId id="274" r:id="rId19"/>
    <p:sldId id="280" r:id="rId20"/>
    <p:sldId id="279" r:id="rId21"/>
    <p:sldId id="283" r:id="rId22"/>
    <p:sldId id="267" r:id="rId23"/>
    <p:sldId id="284" r:id="rId24"/>
    <p:sldId id="266" r:id="rId25"/>
    <p:sldId id="282" r:id="rId26"/>
    <p:sldId id="295" r:id="rId27"/>
    <p:sldId id="292" r:id="rId28"/>
    <p:sldId id="296" r:id="rId29"/>
    <p:sldId id="294" r:id="rId3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755" autoAdjust="0"/>
  </p:normalViewPr>
  <p:slideViewPr>
    <p:cSldViewPr>
      <p:cViewPr varScale="1">
        <p:scale>
          <a:sx n="86" d="100"/>
          <a:sy n="86" d="100"/>
        </p:scale>
        <p:origin x="22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114C664-3037-49FE-B809-22045F946E8C}" type="datetimeFigureOut">
              <a:rPr lang="ru-RU"/>
              <a:pPr>
                <a:defRPr/>
              </a:pPr>
              <a:t>11.07.2023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89DB5FD-8F0F-4896-A0B8-D687FBC424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82417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373CDB-8AD7-4DAC-B1F6-F73630E846E9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2249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«Румпельштильцхен»</a:t>
            </a: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559703-E70A-407A-905E-999054228F3D}" type="slidenum">
              <a:rPr lang="ru-RU" altLang="ru-RU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7619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«Гензель и Гретель»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F66574-74DC-44F5-B1AA-3B33BAAA8246}" type="slidenum">
              <a:rPr lang="ru-RU" altLang="ru-RU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4258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«Рапунцель»</a:t>
            </a: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1C3969-55D1-4E89-AF13-B68B56556CA1}" type="slidenum">
              <a:rPr lang="ru-RU" altLang="ru-RU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1688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«Сладкая каша», «Горшочек каши»</a:t>
            </a: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E9B7C3-E55F-45E1-9AAC-7057E54003CD}" type="slidenum">
              <a:rPr lang="ru-RU" altLang="ru-RU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4162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«Храбрый портняжка»</a:t>
            </a: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8AB237-5B7D-4CC7-9581-6D0737C67963}" type="slidenum">
              <a:rPr lang="ru-RU" altLang="ru-RU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0770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«Заяц и Ёж»</a:t>
            </a:r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163443-3B2E-4EC8-B29B-263783491196}" type="slidenum">
              <a:rPr lang="ru-RU" altLang="ru-RU"/>
              <a:pPr/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390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«Бременские музыканты»</a:t>
            </a:r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DD397D-AE29-490B-BA16-5869448C7822}" type="slidenum">
              <a:rPr lang="ru-RU" altLang="ru-RU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6485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CD45E1-E5CA-40D2-A7DC-EA784037D408}" type="slidenum">
              <a:rPr lang="ru-RU" altLang="ru-RU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98731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«Мороз Иванович»</a:t>
            </a:r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7A8232-B602-4796-A06E-85F561284E3D}" type="slidenum">
              <a:rPr lang="ru-RU" altLang="ru-RU"/>
              <a:pPr/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2686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«Мороз Иванович»</a:t>
            </a:r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B51171-8FCF-46C7-ABB4-13F8BAA5A0BA}" type="slidenum">
              <a:rPr lang="ru-RU" altLang="ru-RU"/>
              <a:pPr/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3887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«Золушка»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Иллюстрация известного немецкого художника, иллюстратора сказок Гримм. (вторая половина 19 в.)</a:t>
            </a: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406A85-4872-4776-9589-2CCD345CB2D1}" type="slidenum">
              <a:rPr lang="ru-RU" altLang="ru-RU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1281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«Царевна-лягушка»</a:t>
            </a:r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3BB764-8CDB-4551-8765-F3891D5FD138}" type="slidenum">
              <a:rPr lang="ru-RU" altLang="ru-RU"/>
              <a:pPr/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57892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«Царевна-лягушка»</a:t>
            </a:r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57FE9B-334C-4EDF-9BF7-E2B870E0C2BB}" type="slidenum">
              <a:rPr lang="ru-RU" altLang="ru-RU"/>
              <a:pPr/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50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3D3FDD-DEFF-4686-BAF5-EC009CD37C29}" type="slidenum">
              <a:rPr lang="ru-RU" altLang="ru-RU"/>
              <a:pPr/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1945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«Белоснежка и семь гномов»</a:t>
            </a: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B41B53-100B-4313-9757-25A65DA58D85}" type="slidenum">
              <a:rPr lang="ru-RU" altLang="ru-RU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1271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«</a:t>
            </a:r>
            <a:r>
              <a:rPr lang="ru-RU" altLang="ru-RU" dirty="0" err="1" smtClean="0"/>
              <a:t>Шиповничек</a:t>
            </a:r>
            <a:r>
              <a:rPr lang="ru-RU" altLang="ru-RU" dirty="0" smtClean="0"/>
              <a:t>». Сказка более известна как «Спящая красавица»</a:t>
            </a: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716AE3-196C-4A84-87AB-2EE909F9E4F7}" type="slidenum">
              <a:rPr lang="ru-RU" altLang="ru-RU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7450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«Кот в сапогах»</a:t>
            </a: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D6BFCF-B672-49B9-90F2-EAD419719D79}" type="slidenum">
              <a:rPr lang="ru-RU" altLang="ru-RU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2509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«Красная шапочка»</a:t>
            </a: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AC5969-FA2A-4F8B-B7E1-DD1720D659C4}" type="slidenum">
              <a:rPr lang="ru-RU" altLang="ru-RU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3470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«Король - лягушонок»</a:t>
            </a: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52AF74-E915-4590-A429-FE1CAE0D1BD9}" type="slidenum">
              <a:rPr lang="ru-RU" altLang="ru-RU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2430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«Волк и семеро козлят»</a:t>
            </a: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0F1318-2370-4834-B077-DD4426CEFD81}" type="slidenum">
              <a:rPr lang="ru-RU" altLang="ru-RU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3904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«Столик, накройся»</a:t>
            </a: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EDBE7B-0C39-4F9D-828E-013F5FDAB4A9}" type="slidenum">
              <a:rPr lang="ru-RU" altLang="ru-RU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2555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B9417-432F-4A6A-A11A-6F28D2EC2D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0497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49240F-93E8-45A5-9953-1F5611BBB3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169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5FCD5-B618-4103-93F7-1842DB1E20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870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3CC39-13A6-476A-81A0-A5161C4BCF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605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86546-3EBB-4D96-ADA6-DD6203AE89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596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0B78F-6C76-4BC0-AA8B-C3FE5DBCE8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933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73A618-22F1-43FC-9A1F-D0069FDE09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32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F46BD1-F6EA-480C-AF6D-7CABA34F83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015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F9CD7B-92FD-41BA-873B-3911EDDD87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013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10A97-E9BD-4D9B-ADE4-A1909DF1B4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8629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11A4A-85E6-4004-8505-5A249E3235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706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86FC7D6-C8BD-4F20-96F4-40537990BE0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fz@aonb.r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68313" y="1916113"/>
            <a:ext cx="8229600" cy="2074862"/>
          </a:xfrm>
        </p:spPr>
        <p:txBody>
          <a:bodyPr/>
          <a:lstStyle/>
          <a:p>
            <a:r>
              <a:rPr lang="ru-RU" altLang="ru-RU" dirty="0" smtClean="0">
                <a:latin typeface="Georgia" panose="02040502050405020303" pitchFamily="18" charset="0"/>
              </a:rPr>
              <a:t>«Страна </a:t>
            </a:r>
            <a:r>
              <a:rPr lang="ru-RU" altLang="ru-RU" dirty="0" err="1" smtClean="0">
                <a:latin typeface="Georgia" panose="02040502050405020303" pitchFamily="18" charset="0"/>
              </a:rPr>
              <a:t>Гриммландия</a:t>
            </a:r>
            <a:r>
              <a:rPr lang="ru-RU" altLang="ru-RU" dirty="0" smtClean="0">
                <a:latin typeface="Georgia" panose="02040502050405020303" pitchFamily="18" charset="0"/>
              </a:rPr>
              <a:t>» </a:t>
            </a:r>
            <a:br>
              <a:rPr lang="ru-RU" altLang="ru-RU" dirty="0" smtClean="0">
                <a:latin typeface="Georgia" panose="02040502050405020303" pitchFamily="18" charset="0"/>
              </a:rPr>
            </a:br>
            <a:r>
              <a:rPr lang="ru-RU" altLang="ru-RU" sz="2400" dirty="0" smtClean="0">
                <a:latin typeface="Georgia" panose="02040502050405020303" pitchFamily="18" charset="0"/>
              </a:rPr>
              <a:t>Урок к 200-летию сборника сказок братьев Гримм</a:t>
            </a:r>
            <a:endParaRPr lang="ru-RU" altLang="ru-RU" dirty="0" smtClean="0">
              <a:latin typeface="Georgia" panose="02040502050405020303" pitchFamily="18" charset="0"/>
            </a:endParaRPr>
          </a:p>
        </p:txBody>
      </p:sp>
      <p:sp>
        <p:nvSpPr>
          <p:cNvPr id="2051" name="Прямоугольник 4"/>
          <p:cNvSpPr>
            <a:spLocks noChangeArrowheads="1"/>
          </p:cNvSpPr>
          <p:nvPr/>
        </p:nvSpPr>
        <p:spPr bwMode="auto">
          <a:xfrm>
            <a:off x="3276600" y="4149725"/>
            <a:ext cx="56515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Georgia" panose="02040502050405020303" pitchFamily="18" charset="0"/>
              </a:rPr>
              <a:t>Шепурева Ольга Александровна,</a:t>
            </a:r>
            <a:br>
              <a:rPr lang="ru-RU" altLang="ru-RU" sz="1800" dirty="0">
                <a:latin typeface="Georgia" panose="02040502050405020303" pitchFamily="18" charset="0"/>
              </a:rPr>
            </a:br>
            <a:r>
              <a:rPr lang="ru-RU" altLang="ru-RU" sz="1800" dirty="0">
                <a:latin typeface="Georgia" panose="02040502050405020303" pitchFamily="18" charset="0"/>
              </a:rPr>
              <a:t>главный библиотекарь Центра международных </a:t>
            </a:r>
            <a:br>
              <a:rPr lang="ru-RU" altLang="ru-RU" sz="1800" dirty="0">
                <a:latin typeface="Georgia" panose="02040502050405020303" pitchFamily="18" charset="0"/>
              </a:rPr>
            </a:br>
            <a:r>
              <a:rPr lang="ru-RU" altLang="ru-RU" sz="1800" dirty="0">
                <a:latin typeface="Georgia" panose="02040502050405020303" pitchFamily="18" charset="0"/>
              </a:rPr>
              <a:t>информационных ресурсов </a:t>
            </a:r>
            <a:br>
              <a:rPr lang="ru-RU" altLang="ru-RU" sz="1800" dirty="0">
                <a:latin typeface="Georgia" panose="02040502050405020303" pitchFamily="18" charset="0"/>
              </a:rPr>
            </a:br>
            <a:r>
              <a:rPr lang="ru-RU" altLang="ru-RU" sz="1800" dirty="0">
                <a:latin typeface="Georgia" panose="02040502050405020303" pitchFamily="18" charset="0"/>
              </a:rPr>
              <a:t>Архангельской областной </a:t>
            </a:r>
            <a:br>
              <a:rPr lang="ru-RU" altLang="ru-RU" sz="1800" dirty="0">
                <a:latin typeface="Georgia" panose="02040502050405020303" pitchFamily="18" charset="0"/>
              </a:rPr>
            </a:br>
            <a:r>
              <a:rPr lang="ru-RU" altLang="ru-RU" sz="1800" dirty="0">
                <a:latin typeface="Georgia" panose="02040502050405020303" pitchFamily="18" charset="0"/>
              </a:rPr>
              <a:t>научной библиотеки имени Н. А. Добролюбова,</a:t>
            </a:r>
            <a:br>
              <a:rPr lang="ru-RU" altLang="ru-RU" sz="1800" dirty="0">
                <a:latin typeface="Georgia" panose="02040502050405020303" pitchFamily="18" charset="0"/>
              </a:rPr>
            </a:br>
            <a:r>
              <a:rPr lang="ru-RU" altLang="ru-RU" sz="1800" dirty="0">
                <a:latin typeface="Georgia" panose="02040502050405020303" pitchFamily="18" charset="0"/>
              </a:rPr>
              <a:t>координатор Немецко-французского зала</a:t>
            </a:r>
            <a:br>
              <a:rPr lang="ru-RU" altLang="ru-RU" sz="1800" dirty="0">
                <a:latin typeface="Georgia" panose="02040502050405020303" pitchFamily="18" charset="0"/>
              </a:rPr>
            </a:br>
            <a:r>
              <a:rPr lang="en-US" altLang="ru-RU" sz="1800" u="sng" dirty="0" err="1">
                <a:latin typeface="Georgia" panose="02040502050405020303" pitchFamily="18" charset="0"/>
                <a:hlinkClick r:id="rId2"/>
              </a:rPr>
              <a:t>nfz</a:t>
            </a:r>
            <a:r>
              <a:rPr lang="ru-RU" altLang="ru-RU" sz="1800" u="sng" dirty="0">
                <a:latin typeface="Georgia" panose="02040502050405020303" pitchFamily="18" charset="0"/>
                <a:hlinkClick r:id="rId2"/>
              </a:rPr>
              <a:t>@</a:t>
            </a:r>
            <a:r>
              <a:rPr lang="en-US" altLang="ru-RU" sz="1800" u="sng" dirty="0" err="1">
                <a:latin typeface="Georgia" panose="02040502050405020303" pitchFamily="18" charset="0"/>
                <a:hlinkClick r:id="rId2"/>
              </a:rPr>
              <a:t>aonb</a:t>
            </a:r>
            <a:r>
              <a:rPr lang="ru-RU" altLang="ru-RU" sz="1800" u="sng" dirty="0">
                <a:latin typeface="Georgia" panose="02040502050405020303" pitchFamily="18" charset="0"/>
                <a:hlinkClick r:id="rId2"/>
              </a:rPr>
              <a:t>.</a:t>
            </a:r>
            <a:r>
              <a:rPr lang="en-US" altLang="ru-RU" sz="1800" u="sng" dirty="0" err="1" smtClean="0">
                <a:latin typeface="Georgia" panose="02040502050405020303" pitchFamily="18" charset="0"/>
                <a:hlinkClick r:id="rId2"/>
              </a:rPr>
              <a:t>ru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ntitled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60350"/>
            <a:ext cx="4537075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55006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113"/>
            <a:ext cx="4870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908050"/>
            <a:ext cx="5664200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88913"/>
            <a:ext cx="4075112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429000"/>
            <a:ext cx="4437062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17108_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04813"/>
            <a:ext cx="4392612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0_c4de3_8714888_X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88913"/>
            <a:ext cx="4268787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f_4edddfb37dfb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716338"/>
            <a:ext cx="4897437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6" descr="gorshochek_kashi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8913"/>
            <a:ext cx="317182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" descr="Gorschyk-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4813"/>
            <a:ext cx="4321175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rimm006_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60350"/>
            <a:ext cx="483235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_4bb1c037a36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280400" cy="636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ratya Grim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49275"/>
            <a:ext cx="4064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547813" y="5516563"/>
            <a:ext cx="6362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latin typeface="Verdana" panose="020B0604030504040204" pitchFamily="34" charset="0"/>
              </a:rPr>
              <a:t>Как зовут братьев Гримм?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0_65a97_ce98ca6b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4014788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61100735_____1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92150"/>
            <a:ext cx="39401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ku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20713"/>
            <a:ext cx="640873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900113" y="5229225"/>
            <a:ext cx="73739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Verdana" panose="020B0604030504040204" pitchFamily="34" charset="0"/>
              </a:rPr>
              <a:t>По мотивам какой сказки братьев Гримм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Verdana" panose="020B0604030504040204" pitchFamily="34" charset="0"/>
              </a:rPr>
              <a:t>А. С. Пушкин написал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Verdana" panose="020B0604030504040204" pitchFamily="34" charset="0"/>
              </a:rPr>
              <a:t>«Сказку о мёртвой царевне и семи богатырях»?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99358452_5249772_skazki00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388778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ku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573463"/>
            <a:ext cx="4413250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572000" y="260350"/>
            <a:ext cx="4187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Verdana" panose="020B0604030504040204" pitchFamily="34" charset="0"/>
              </a:rPr>
              <a:t>Белоснежка и семь гномов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79388" y="5734050"/>
            <a:ext cx="4079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Verdana" panose="020B0604030504040204" pitchFamily="34" charset="0"/>
              </a:rPr>
              <a:t>Сказка о мёртвой царевне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Verdana" panose="020B0604030504040204" pitchFamily="34" charset="0"/>
              </a:rPr>
              <a:t>и семи богатырях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1256677302_skazka-o-rybake-i-ryb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60350"/>
            <a:ext cx="36004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1735138" y="5373688"/>
            <a:ext cx="57721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Verdana" panose="020B0604030504040204" pitchFamily="34" charset="0"/>
              </a:rPr>
              <a:t>По мотивам какой сказки братьев Гримм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Verdana" panose="020B0604030504040204" pitchFamily="34" charset="0"/>
              </a:rPr>
              <a:t>А. С. Пушкин написал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Verdana" panose="020B0604030504040204" pitchFamily="34" charset="0"/>
              </a:rPr>
              <a:t>«Сказку о рыбаке и рыбке»?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220px-DPAG-1997-Europamark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997200"/>
            <a:ext cx="34147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Vom Fischer und seiner Fr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42100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5076825" y="404813"/>
            <a:ext cx="3462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Verdana" panose="020B0604030504040204" pitchFamily="34" charset="0"/>
              </a:rPr>
              <a:t>О рыбаке и его жене</a:t>
            </a:r>
          </a:p>
        </p:txBody>
      </p:sp>
      <p:sp>
        <p:nvSpPr>
          <p:cNvPr id="25605" name="Text Box 9"/>
          <p:cNvSpPr txBox="1">
            <a:spLocks noChangeArrowheads="1"/>
          </p:cNvSpPr>
          <p:nvPr/>
        </p:nvSpPr>
        <p:spPr bwMode="auto">
          <a:xfrm>
            <a:off x="684213" y="5999163"/>
            <a:ext cx="4183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Verdana" panose="020B0604030504040204" pitchFamily="34" charset="0"/>
              </a:rPr>
              <a:t>Немецкая марка 1997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frau-holle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620713"/>
            <a:ext cx="3143250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1476375" y="5516563"/>
            <a:ext cx="6184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Verdana" panose="020B0604030504040204" pitchFamily="34" charset="0"/>
              </a:rPr>
              <a:t>Какую русскую сказку напоминает </a:t>
            </a:r>
            <a:r>
              <a:rPr lang="ru-RU" altLang="ru-RU" sz="2000" b="1" dirty="0" smtClean="0">
                <a:latin typeface="Verdana" panose="020B0604030504040204" pitchFamily="34" charset="0"/>
              </a:rPr>
              <a:t>вам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Verdana" panose="020B0604030504040204" pitchFamily="34" charset="0"/>
              </a:rPr>
              <a:t>сказка «Госпожа Метелица»? </a:t>
            </a:r>
            <a:endParaRPr lang="ru-RU" altLang="ru-RU" sz="2000" b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3059113" y="5805488"/>
            <a:ext cx="3178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Verdana" panose="020B0604030504040204" pitchFamily="34" charset="0"/>
              </a:rPr>
              <a:t>«Мороз Иванович» </a:t>
            </a:r>
          </a:p>
        </p:txBody>
      </p:sp>
      <p:pic>
        <p:nvPicPr>
          <p:cNvPr id="2765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333375"/>
            <a:ext cx="4856162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63538"/>
            <a:ext cx="3646488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1476375" y="5516563"/>
            <a:ext cx="6184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Verdana" panose="020B0604030504040204" pitchFamily="34" charset="0"/>
              </a:rPr>
              <a:t>Какую русскую сказку напоминает  вам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Verdana" panose="020B0604030504040204" pitchFamily="34" charset="0"/>
              </a:rPr>
              <a:t>сказка «</a:t>
            </a:r>
            <a:r>
              <a:rPr lang="ru-RU" altLang="ru-RU" sz="2000" b="1" dirty="0" smtClean="0">
                <a:latin typeface="Verdana" panose="020B0604030504040204" pitchFamily="34" charset="0"/>
              </a:rPr>
              <a:t>Король-лягушонок</a:t>
            </a:r>
            <a:r>
              <a:rPr lang="ru-RU" altLang="ru-RU" sz="2000" b="1" dirty="0">
                <a:latin typeface="Verdana" panose="020B0604030504040204" pitchFamily="34" charset="0"/>
              </a:rPr>
              <a:t>»? </a:t>
            </a:r>
          </a:p>
        </p:txBody>
      </p:sp>
      <p:pic>
        <p:nvPicPr>
          <p:cNvPr id="2867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88913"/>
            <a:ext cx="419417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2990318" y="5661025"/>
            <a:ext cx="33602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Verdana" panose="020B0604030504040204" pitchFamily="34" charset="0"/>
              </a:rPr>
              <a:t>«</a:t>
            </a:r>
            <a:r>
              <a:rPr lang="ru-RU" altLang="ru-RU" sz="2000" b="1" dirty="0" smtClean="0">
                <a:latin typeface="Verdana" panose="020B0604030504040204" pitchFamily="34" charset="0"/>
              </a:rPr>
              <a:t>Царевна-лягушка</a:t>
            </a:r>
            <a:r>
              <a:rPr lang="ru-RU" altLang="ru-RU" sz="2000" b="1" dirty="0">
                <a:latin typeface="Verdana" panose="020B0604030504040204" pitchFamily="34" charset="0"/>
              </a:rPr>
              <a:t>» </a:t>
            </a:r>
          </a:p>
        </p:txBody>
      </p:sp>
      <p:pic>
        <p:nvPicPr>
          <p:cNvPr id="2969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00050"/>
            <a:ext cx="3830638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400050"/>
            <a:ext cx="367665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88913"/>
            <a:ext cx="358775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1979613" y="5661025"/>
            <a:ext cx="5187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Немецкий словарь 1838-1960 гг.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74753_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3375"/>
            <a:ext cx="4608513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755650" y="4724400"/>
            <a:ext cx="792003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latin typeface="Verdana" panose="020B0604030504040204" pitchFamily="34" charset="0"/>
              </a:rPr>
              <a:t>Якоб Гримм</a:t>
            </a:r>
            <a:r>
              <a:rPr lang="en-US" altLang="ru-RU" b="1">
                <a:latin typeface="Verdana" panose="020B0604030504040204" pitchFamily="34" charset="0"/>
              </a:rPr>
              <a:t> </a:t>
            </a:r>
            <a:r>
              <a:rPr lang="ru-RU" altLang="ru-RU" b="1">
                <a:latin typeface="Verdana" panose="020B0604030504040204" pitchFamily="34" charset="0"/>
              </a:rPr>
              <a:t>(1785-1863)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latin typeface="Verdana" panose="020B0604030504040204" pitchFamily="34" charset="0"/>
              </a:rPr>
              <a:t>Вильгельм Гримм (1786-1859)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465638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439863" y="5013325"/>
            <a:ext cx="655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Verdana" panose="020B0604030504040204" pitchFamily="34" charset="0"/>
              </a:rPr>
              <a:t>Доротея Виманн (1755 – 1815)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Verdana" panose="020B0604030504040204" pitchFamily="34" charset="0"/>
              </a:rPr>
              <a:t>немецкая сказительница</a:t>
            </a:r>
          </a:p>
        </p:txBody>
      </p:sp>
      <p:pic>
        <p:nvPicPr>
          <p:cNvPr id="5124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1619250"/>
            <a:ext cx="4181475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0_853a7_d04dde7b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60350"/>
            <a:ext cx="6192838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5288" y="4797425"/>
            <a:ext cx="79406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latin typeface="Verdana" panose="020B0604030504040204" pitchFamily="34" charset="0"/>
              </a:rPr>
              <a:t>Сборник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latin typeface="Verdana" panose="020B0604030504040204" pitchFamily="34" charset="0"/>
              </a:rPr>
              <a:t>«Детские и семейные сказки» 1812</a:t>
            </a:r>
            <a:r>
              <a:rPr lang="en-US" altLang="ru-RU" b="1">
                <a:latin typeface="Verdana" panose="020B0604030504040204" pitchFamily="34" charset="0"/>
              </a:rPr>
              <a:t> </a:t>
            </a:r>
            <a:r>
              <a:rPr lang="ru-RU" altLang="ru-RU" b="1">
                <a:latin typeface="Verdana" panose="020B0604030504040204" pitchFamily="34" charset="0"/>
              </a:rPr>
              <a:t>года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ffterdinger_Aschenbrodel_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341438"/>
            <a:ext cx="3805238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531938" y="404813"/>
            <a:ext cx="6264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latin typeface="Verdana" panose="020B0604030504040204" pitchFamily="34" charset="0"/>
              </a:rPr>
              <a:t>Угадайте сказку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428px-Offterdinger_Schneewitchen_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33375"/>
            <a:ext cx="4418012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leeping-beauty-Heinrich Leutemann or Carl Offterdinger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38068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Untitled-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813"/>
            <a:ext cx="397192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ntitled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33375"/>
            <a:ext cx="4429125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262</Words>
  <Application>Microsoft Office PowerPoint</Application>
  <PresentationFormat>Экран (4:3)</PresentationFormat>
  <Paragraphs>72</Paragraphs>
  <Slides>29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Georgia</vt:lpstr>
      <vt:lpstr>Times New Roman</vt:lpstr>
      <vt:lpstr>Verdana</vt:lpstr>
      <vt:lpstr>Оформление по умолчанию</vt:lpstr>
      <vt:lpstr>«Страна Гриммландия»  Урок к 200-летию сборника сказок братьев Гримм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AONB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cmir</dc:creator>
  <cp:lastModifiedBy>Шамардина Людмила</cp:lastModifiedBy>
  <cp:revision>42</cp:revision>
  <dcterms:created xsi:type="dcterms:W3CDTF">2014-11-25T11:13:48Z</dcterms:created>
  <dcterms:modified xsi:type="dcterms:W3CDTF">2023-07-11T09:54:42Z</dcterms:modified>
</cp:coreProperties>
</file>