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6" r:id="rId8"/>
    <p:sldId id="264" r:id="rId9"/>
    <p:sldId id="263" r:id="rId10"/>
    <p:sldId id="265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2" r:id="rId25"/>
    <p:sldId id="284" r:id="rId26"/>
    <p:sldId id="286" r:id="rId27"/>
    <p:sldId id="281" r:id="rId28"/>
    <p:sldId id="285" r:id="rId29"/>
    <p:sldId id="292" r:id="rId30"/>
    <p:sldId id="287" r:id="rId31"/>
    <p:sldId id="283" r:id="rId32"/>
    <p:sldId id="290" r:id="rId33"/>
    <p:sldId id="288" r:id="rId34"/>
    <p:sldId id="289" r:id="rId35"/>
    <p:sldId id="294" r:id="rId36"/>
    <p:sldId id="280" r:id="rId37"/>
    <p:sldId id="291" r:id="rId38"/>
    <p:sldId id="295" r:id="rId39"/>
    <p:sldId id="296" r:id="rId4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7" d="100"/>
          <a:sy n="137" d="100"/>
        </p:scale>
        <p:origin x="-150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5D0D-32B3-47D6-9873-DCED1BFACB52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6203-EFCF-480F-91EB-EBC90213A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810666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5D0D-32B3-47D6-9873-DCED1BFACB52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6203-EFCF-480F-91EB-EBC90213A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66455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5D0D-32B3-47D6-9873-DCED1BFACB52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6203-EFCF-480F-91EB-EBC90213A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249129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5D0D-32B3-47D6-9873-DCED1BFACB52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6203-EFCF-480F-91EB-EBC90213A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694996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5D0D-32B3-47D6-9873-DCED1BFACB52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6203-EFCF-480F-91EB-EBC90213A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276109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5D0D-32B3-47D6-9873-DCED1BFACB52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6203-EFCF-480F-91EB-EBC90213A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96406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5D0D-32B3-47D6-9873-DCED1BFACB52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6203-EFCF-480F-91EB-EBC90213A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780381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5D0D-32B3-47D6-9873-DCED1BFACB52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6203-EFCF-480F-91EB-EBC90213A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35703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5D0D-32B3-47D6-9873-DCED1BFACB52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6203-EFCF-480F-91EB-EBC90213A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587014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5D0D-32B3-47D6-9873-DCED1BFACB52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6203-EFCF-480F-91EB-EBC90213A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081079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5D0D-32B3-47D6-9873-DCED1BFACB52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6203-EFCF-480F-91EB-EBC90213A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733235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95D0D-32B3-47D6-9873-DCED1BFACB52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16203-EFCF-480F-91EB-EBC90213A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23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7.wdp"/><Relationship Id="rId4" Type="http://schemas.openxmlformats.org/officeDocument/2006/relationships/image" Target="../media/image13.jpe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0.wdp"/><Relationship Id="rId7" Type="http://schemas.openxmlformats.org/officeDocument/2006/relationships/image" Target="../media/image20.jpeg"/><Relationship Id="rId12" Type="http://schemas.microsoft.com/office/2007/relationships/hdphoto" Target="../media/hdphoto1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2.jpeg"/><Relationship Id="rId5" Type="http://schemas.openxmlformats.org/officeDocument/2006/relationships/image" Target="../media/image18.jpeg"/><Relationship Id="rId10" Type="http://schemas.microsoft.com/office/2007/relationships/hdphoto" Target="../media/hdphoto12.wdp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5.wdp"/><Relationship Id="rId7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6.wdp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openxmlformats.org/officeDocument/2006/relationships/image" Target="../media/image40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microsoft.com/office/2007/relationships/hdphoto" Target="../media/hdphoto22.wdp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microsoft.com/office/2007/relationships/hdphoto" Target="../media/hdphoto27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microsoft.com/office/2007/relationships/hdphoto" Target="../media/hdphoto26.wdp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0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7" Type="http://schemas.openxmlformats.org/officeDocument/2006/relationships/image" Target="../media/image7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microsoft.com/office/2007/relationships/hdphoto" Target="../media/hdphoto32.wdp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5.wdp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7.wdp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" y="-76952"/>
            <a:ext cx="9222279" cy="52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588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7" y="2643758"/>
            <a:ext cx="1486455" cy="2088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0" y="339502"/>
            <a:ext cx="1542602" cy="21671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3356"/>
            <a:ext cx="3261946" cy="43786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65618"/>
            <a:ext cx="3217765" cy="436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751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0" t="4158" r="7839" b="6875"/>
          <a:stretch/>
        </p:blipFill>
        <p:spPr>
          <a:xfrm>
            <a:off x="251520" y="771550"/>
            <a:ext cx="2524193" cy="3600400"/>
          </a:xfrm>
          <a:prstGeom prst="rect">
            <a:avLst/>
          </a:prstGeom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411510"/>
            <a:ext cx="1716925" cy="218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89" y="399331"/>
            <a:ext cx="1512168" cy="2129345"/>
          </a:xfrm>
          <a:prstGeom prst="rect">
            <a:avLst/>
          </a:prstGeom>
        </p:spPr>
      </p:pic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78" y="2715766"/>
            <a:ext cx="172000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41" y="2715766"/>
            <a:ext cx="1486177" cy="2016224"/>
          </a:xfrm>
          <a:prstGeom prst="rect">
            <a:avLst/>
          </a:prstGeom>
        </p:spPr>
      </p:pic>
      <p:pic>
        <p:nvPicPr>
          <p:cNvPr id="5126" name="Picture 6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11510"/>
            <a:ext cx="1602178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icture background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5" t="2068" r="2776" b="1870"/>
          <a:stretch/>
        </p:blipFill>
        <p:spPr bwMode="auto">
          <a:xfrm>
            <a:off x="6992287" y="2715766"/>
            <a:ext cx="1524463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0973" y="36674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Елена Николаевна </a:t>
            </a:r>
            <a:r>
              <a:rPr lang="ru-RU" sz="10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Верейская</a:t>
            </a:r>
            <a:r>
              <a:rPr 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0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1886–1966</a:t>
            </a:r>
            <a:endParaRPr lang="ru-RU" sz="10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452100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Верейский</a:t>
            </a:r>
            <a:r>
              <a:rPr lang="ru-RU" sz="9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</a:t>
            </a:r>
          </a:p>
          <a:p>
            <a:r>
              <a:rPr lang="ru-RU" sz="9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Портрет жены, </a:t>
            </a:r>
            <a:r>
              <a:rPr lang="ru-RU" sz="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1941</a:t>
            </a:r>
            <a:endParaRPr lang="ru-RU" sz="9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6734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22" t="11678" r="6040" b="10287"/>
          <a:stretch/>
        </p:blipFill>
        <p:spPr bwMode="auto">
          <a:xfrm>
            <a:off x="251520" y="370402"/>
            <a:ext cx="6336704" cy="434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803" y="403448"/>
            <a:ext cx="2142340" cy="267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34651" y="3291830"/>
            <a:ext cx="19548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 </a:t>
            </a:r>
            <a:r>
              <a:rPr lang="ru-RU" sz="10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АлександровичОсмёркин</a:t>
            </a:r>
            <a:endParaRPr lang="ru-RU" sz="10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1892–1953</a:t>
            </a:r>
            <a:endParaRPr lang="ru-RU" sz="10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художник</a:t>
            </a:r>
            <a:r>
              <a:rPr lang="ru-RU" sz="1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педагог, профессор живописи</a:t>
            </a:r>
            <a:endParaRPr lang="ru-RU" sz="10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6893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2" t="2342" r="4311" b="7112"/>
          <a:stretch/>
        </p:blipFill>
        <p:spPr>
          <a:xfrm>
            <a:off x="3439415" y="400797"/>
            <a:ext cx="2697548" cy="4310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2" t="2782" r="4657" b="9475"/>
          <a:stretch/>
        </p:blipFill>
        <p:spPr>
          <a:xfrm>
            <a:off x="6239900" y="400797"/>
            <a:ext cx="2652580" cy="4310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3" y="428861"/>
            <a:ext cx="2160240" cy="28731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3"/>
          <a:stretch/>
        </p:blipFill>
        <p:spPr>
          <a:xfrm>
            <a:off x="1835696" y="1995686"/>
            <a:ext cx="1647137" cy="2612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0211" y="3723878"/>
            <a:ext cx="1605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Безбородов </a:t>
            </a:r>
          </a:p>
          <a:p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Сергей </a:t>
            </a:r>
          </a:p>
          <a:p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Константинович</a:t>
            </a: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1903–1937</a:t>
            </a:r>
            <a:endParaRPr lang="ru-RU" sz="10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7105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5" b="9639"/>
          <a:stretch/>
        </p:blipFill>
        <p:spPr bwMode="auto">
          <a:xfrm>
            <a:off x="-1" y="0"/>
            <a:ext cx="9163705" cy="516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1236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7"/>
          <a:stretch/>
        </p:blipFill>
        <p:spPr>
          <a:xfrm>
            <a:off x="4716016" y="411510"/>
            <a:ext cx="2903356" cy="39664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4431764"/>
            <a:ext cx="3333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Орест Георгиевич </a:t>
            </a:r>
            <a:r>
              <a:rPr lang="ru-RU" sz="10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Верейский</a:t>
            </a:r>
            <a:r>
              <a:rPr 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0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1915–1993</a:t>
            </a:r>
            <a:endParaRPr lang="ru-RU" sz="10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8807" y="4431764"/>
            <a:ext cx="3333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</a:t>
            </a:r>
            <a:r>
              <a:rPr lang="ru-RU" sz="10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Трифонович</a:t>
            </a:r>
            <a:r>
              <a:rPr 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Твардовский </a:t>
            </a:r>
            <a:endParaRPr lang="ru-RU" sz="10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1910–1971</a:t>
            </a:r>
            <a:endParaRPr lang="ru-RU" sz="10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https://russkiy-peyzazh.ru/images/49983_26875_1.jp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78" y="371071"/>
            <a:ext cx="2915640" cy="400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095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73" y="411510"/>
            <a:ext cx="4985170" cy="3312368"/>
          </a:xfrm>
          <a:prstGeom prst="rect">
            <a:avLst/>
          </a:prstGeom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294"/>
            <a:ext cx="3672408" cy="520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4155926"/>
            <a:ext cx="3456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Писатели </a:t>
            </a: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Н. Тихонов, А. Твардовский </a:t>
            </a:r>
            <a:endParaRPr lang="ru-RU" sz="1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С. </a:t>
            </a:r>
            <a:r>
              <a:rPr lang="ru-RU" sz="1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Вашенцев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ru-RU" sz="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1940</a:t>
            </a:r>
            <a:endParaRPr lang="ru-RU" sz="9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91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661" y="2643758"/>
            <a:ext cx="4881803" cy="18021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538"/>
            <a:ext cx="3185652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661" y="195486"/>
            <a:ext cx="3513652" cy="24008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79912" y="4443958"/>
            <a:ext cx="36004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Плакат </a:t>
            </a:r>
            <a:endParaRPr lang="ru-RU" sz="9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</a:t>
            </a:r>
            <a:r>
              <a:rPr lang="ru-RU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Вася </a:t>
            </a:r>
            <a:r>
              <a:rPr lang="ru-RU" sz="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фашистов «замаскировал</a:t>
            </a:r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</a:p>
          <a:p>
            <a:r>
              <a:rPr lang="ru-RU" sz="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1941</a:t>
            </a:r>
            <a:endParaRPr lang="ru-RU" sz="9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0441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14" y="0"/>
            <a:ext cx="3219831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69794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91" y="2369871"/>
            <a:ext cx="1447829" cy="2367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340" y="325147"/>
            <a:ext cx="1720177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6442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5" y="0"/>
            <a:ext cx="4311968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7984" y="4523537"/>
            <a:ext cx="1800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Верейский</a:t>
            </a:r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О. </a:t>
            </a:r>
          </a:p>
          <a:p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Портрет </a:t>
            </a:r>
            <a:r>
              <a:rPr lang="ru-RU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 </a:t>
            </a:r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Твардовского</a:t>
            </a:r>
          </a:p>
          <a:p>
            <a:r>
              <a:rPr lang="ru-RU" sz="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1943</a:t>
            </a:r>
            <a:endParaRPr lang="ru-RU" sz="9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11510"/>
            <a:ext cx="3130187" cy="38884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70934" y="4371950"/>
            <a:ext cx="1800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Верейский</a:t>
            </a:r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Г. </a:t>
            </a:r>
          </a:p>
          <a:p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Портрет О. </a:t>
            </a:r>
            <a:r>
              <a:rPr lang="ru-RU" sz="9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Верейского</a:t>
            </a:r>
            <a:endParaRPr lang="ru-RU" sz="9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1943</a:t>
            </a:r>
            <a:endParaRPr lang="ru-RU" sz="9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6928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" y="0"/>
            <a:ext cx="9059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860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dnstatic.rg.ru/resize800x533/uploads/images/gallery/a91a0c2b/a9bd954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9" b="2176"/>
          <a:stretch/>
        </p:blipFill>
        <p:spPr bwMode="auto">
          <a:xfrm>
            <a:off x="-3804" y="10282"/>
            <a:ext cx="9144000" cy="513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2619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" y="-2638"/>
            <a:ext cx="3419246" cy="51461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133" y="771550"/>
            <a:ext cx="2333666" cy="3240446"/>
          </a:xfrm>
          <a:prstGeom prst="rect">
            <a:avLst/>
          </a:prstGeom>
        </p:spPr>
      </p:pic>
      <p:pic>
        <p:nvPicPr>
          <p:cNvPr id="7172" name="Picture 4" descr="Picture background"/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246"/>
          <a:stretch/>
        </p:blipFill>
        <p:spPr bwMode="auto">
          <a:xfrm>
            <a:off x="6383058" y="807597"/>
            <a:ext cx="248204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73133" y="283463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Василий Иванович Глотов </a:t>
            </a:r>
            <a:endParaRPr lang="ru-RU" sz="1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1910–1990</a:t>
            </a:r>
            <a:endParaRPr lang="ru-RU" sz="10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748" y="4227934"/>
            <a:ext cx="235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«Родители» Василия </a:t>
            </a:r>
            <a:r>
              <a:rPr lang="ru-RU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Тёркина</a:t>
            </a: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Сидит: </a:t>
            </a:r>
            <a:r>
              <a:rPr lang="ru-RU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</a:t>
            </a:r>
            <a:r>
              <a:rPr lang="ru-RU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Твардовский</a:t>
            </a:r>
          </a:p>
          <a:p>
            <a:r>
              <a:rPr lang="ru-RU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Стоят: </a:t>
            </a:r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Орест </a:t>
            </a:r>
            <a:r>
              <a:rPr lang="ru-RU" sz="1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Верейский</a:t>
            </a:r>
            <a:r>
              <a:rPr lang="ru-RU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ru-RU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Василий Глотов</a:t>
            </a:r>
          </a:p>
        </p:txBody>
      </p:sp>
    </p:spTree>
    <p:extLst>
      <p:ext uri="{BB962C8B-B14F-4D97-AF65-F5344CB8AC3E}">
        <p14:creationId xmlns:p14="http://schemas.microsoft.com/office/powerpoint/2010/main" val="35278514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14" y="411510"/>
            <a:ext cx="3397041" cy="4010793"/>
          </a:xfrm>
          <a:prstGeom prst="rect">
            <a:avLst/>
          </a:prstGeom>
        </p:spPr>
      </p:pic>
      <p:pic>
        <p:nvPicPr>
          <p:cNvPr id="2050" name="Picture 2" descr="https://russkiy-peyzazh.ru/images/33314_55658_2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5" y="388302"/>
            <a:ext cx="4536505" cy="40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5" y="4488526"/>
            <a:ext cx="51731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О.Г. </a:t>
            </a:r>
            <a:r>
              <a:rPr lang="ru-RU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Верейский</a:t>
            </a: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редакции 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газеты </a:t>
            </a: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«Красноармейская правда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r>
              <a:rPr lang="ru-RU" sz="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1940-е</a:t>
            </a:r>
            <a:endParaRPr lang="ru-RU" sz="9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0382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6982" r="6845" b="8828"/>
          <a:stretch/>
        </p:blipFill>
        <p:spPr>
          <a:xfrm>
            <a:off x="251520" y="415080"/>
            <a:ext cx="2895558" cy="2948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1" y="2870601"/>
            <a:ext cx="1276137" cy="177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95731"/>
            <a:ext cx="2664296" cy="37027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0" r="27323"/>
          <a:stretch/>
        </p:blipFill>
        <p:spPr>
          <a:xfrm>
            <a:off x="3275856" y="415080"/>
            <a:ext cx="2869372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744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37" y="0"/>
            <a:ext cx="7770163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565" y="411510"/>
            <a:ext cx="14411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Верейский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О.</a:t>
            </a:r>
          </a:p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Оригиналы </a:t>
            </a:r>
          </a:p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иллюстраций </a:t>
            </a:r>
          </a:p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</a:t>
            </a: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поэме </a:t>
            </a:r>
            <a:endParaRPr lang="ru-RU" sz="1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Василий </a:t>
            </a:r>
            <a:r>
              <a:rPr lang="ru-RU" sz="1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endParaRPr lang="ru-RU" sz="1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4257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47" y="0"/>
            <a:ext cx="74611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931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75" y="0"/>
            <a:ext cx="7532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992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5507"/>
            <a:ext cx="3456384" cy="4273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15839"/>
            <a:ext cx="3528392" cy="517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751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59" y="411511"/>
            <a:ext cx="2737523" cy="4320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8" t="1948" r="1754" b="3325"/>
          <a:stretch/>
        </p:blipFill>
        <p:spPr>
          <a:xfrm>
            <a:off x="3563887" y="411510"/>
            <a:ext cx="5272561" cy="33123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4326" y="4055618"/>
            <a:ext cx="527126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Орест </a:t>
            </a:r>
            <a:r>
              <a:rPr lang="ru-RU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Верейский</a:t>
            </a: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(слева) </a:t>
            </a:r>
            <a:r>
              <a:rPr lang="ru-RU" sz="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отцом Георгием </a:t>
            </a:r>
            <a:r>
              <a:rPr lang="ru-RU" sz="1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Верейским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братом 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Николаем</a:t>
            </a:r>
          </a:p>
          <a:p>
            <a:r>
              <a:rPr lang="ru-RU" sz="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1942</a:t>
            </a:r>
            <a:endParaRPr lang="ru-RU" sz="900" i="1" dirty="0"/>
          </a:p>
        </p:txBody>
      </p:sp>
    </p:spTree>
    <p:extLst>
      <p:ext uri="{BB962C8B-B14F-4D97-AF65-F5344CB8AC3E}">
        <p14:creationId xmlns:p14="http://schemas.microsoft.com/office/powerpoint/2010/main" val="1058796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3573909" cy="5143500"/>
          </a:xfrm>
          <a:prstGeom prst="rect">
            <a:avLst/>
          </a:prstGeom>
        </p:spPr>
      </p:pic>
      <p:sp>
        <p:nvSpPr>
          <p:cNvPr id="7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900"/>
            <a:ext cx="36299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880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7" t="17040"/>
          <a:stretch/>
        </p:blipFill>
        <p:spPr>
          <a:xfrm>
            <a:off x="7218" y="-1"/>
            <a:ext cx="9192756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079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1510"/>
            <a:ext cx="2752652" cy="38678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30" y="411510"/>
            <a:ext cx="2688186" cy="3867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411510"/>
            <a:ext cx="2771991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986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4021495" cy="51640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1510"/>
            <a:ext cx="2376264" cy="303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86" y="408332"/>
            <a:ext cx="1870515" cy="3034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62340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9485"/>
            <a:ext cx="2775550" cy="3598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99484"/>
            <a:ext cx="2739562" cy="35987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63" y="399484"/>
            <a:ext cx="3291237" cy="35987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2763" y="4155925"/>
            <a:ext cx="20882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Г</a:t>
            </a: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Верейский</a:t>
            </a: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1950-е</a:t>
            </a:r>
            <a:endParaRPr lang="ru-RU" sz="9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4714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1009"/>
            <a:ext cx="1563392" cy="1960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2" y="2561887"/>
            <a:ext cx="1584176" cy="217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s://sun9-6.userapi.com/s/v1/ig1/ZQNaZHAf_0dcYH48EeGp7Ksab1dGWN4vpuVlm4Zs-8hp-kLVyaSGfWtveJQXO-8ZXci9_7i1.jpg?quality=96&amp;as=32x45,48x68,72x102,108x153,160x227,240x341,360x512,480x682,540x767,640x910,720x1023,774x1100&amp;from=bu&amp;u=mEMdKNumeFkiF6pwe0ZvqjGGMbSLwbr3JBKJXcNfOPA&amp;cs=774x110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3"/>
          <a:stretch/>
        </p:blipFill>
        <p:spPr bwMode="auto">
          <a:xfrm>
            <a:off x="5724128" y="401009"/>
            <a:ext cx="3240360" cy="435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2966" y="401008"/>
            <a:ext cx="3090435" cy="43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042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11511"/>
            <a:ext cx="1718831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3119" r="3086" b="3959"/>
          <a:stretch/>
        </p:blipFill>
        <p:spPr bwMode="auto">
          <a:xfrm>
            <a:off x="251743" y="2787775"/>
            <a:ext cx="2232026" cy="170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32" y="411511"/>
            <a:ext cx="3302533" cy="43333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3" t="5714" r="7257" b="12591"/>
          <a:stretch/>
        </p:blipFill>
        <p:spPr>
          <a:xfrm>
            <a:off x="6084168" y="411511"/>
            <a:ext cx="2790230" cy="350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109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76056" y="4559751"/>
            <a:ext cx="30963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Орест </a:t>
            </a:r>
            <a:r>
              <a:rPr lang="ru-RU" sz="1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Верейский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Александр Твардовский</a:t>
            </a:r>
          </a:p>
          <a:p>
            <a:r>
              <a:rPr lang="ru-RU" sz="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1966</a:t>
            </a:r>
            <a:endParaRPr lang="ru-RU" sz="9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9718"/>
            <a:ext cx="3888432" cy="4352393"/>
          </a:xfrm>
          <a:prstGeom prst="rect">
            <a:avLst/>
          </a:prstGeom>
        </p:spPr>
      </p:pic>
      <p:pic>
        <p:nvPicPr>
          <p:cNvPr id="4098" name="Picture 2" descr="https://russkiy-peyzazh.ru/images/63425_44033_16.jp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374" y="415450"/>
            <a:ext cx="3016259" cy="399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8687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russkiy-peyzazh.ru/images/26942_DSC02720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10" y="469938"/>
            <a:ext cx="6631626" cy="409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4710" y="4561141"/>
            <a:ext cx="6191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Б.Н. Ливанов, О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Г</a:t>
            </a: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Верейский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А. Т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Твардовский на </a:t>
            </a:r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юбилейной выставке художника</a:t>
            </a: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1965</a:t>
            </a:r>
            <a:endParaRPr lang="ru-RU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3712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7671"/>
            <a:ext cx="3240360" cy="435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" t="3041" r="5832" b="3515"/>
          <a:stretch/>
        </p:blipFill>
        <p:spPr>
          <a:xfrm>
            <a:off x="251520" y="397671"/>
            <a:ext cx="3109918" cy="43538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484" y="987574"/>
            <a:ext cx="1872208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835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russkiy-peyzazh.ru/images/69611_12558_7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52"/>
          <a:stretch/>
        </p:blipFill>
        <p:spPr bwMode="auto">
          <a:xfrm>
            <a:off x="1547664" y="724"/>
            <a:ext cx="6048672" cy="516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8789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" y="0"/>
            <a:ext cx="9059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753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6" b="4675"/>
          <a:stretch/>
        </p:blipFill>
        <p:spPr>
          <a:xfrm>
            <a:off x="0" y="-16742"/>
            <a:ext cx="9170615" cy="52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796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3" b="6360"/>
          <a:stretch/>
        </p:blipFill>
        <p:spPr>
          <a:xfrm>
            <a:off x="-78854" y="1"/>
            <a:ext cx="92525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525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11510"/>
            <a:ext cx="2664296" cy="36118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6952"/>
            <a:ext cx="2590469" cy="36104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032" y="4083918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Орест Георгиевич </a:t>
            </a:r>
            <a:r>
              <a:rPr lang="ru-RU" sz="10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Верейский</a:t>
            </a:r>
            <a:r>
              <a:rPr 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0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1915–1993 </a:t>
            </a:r>
            <a:endParaRPr lang="ru-RU" sz="10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художник-живописец</a:t>
            </a:r>
            <a:r>
              <a:rPr lang="ru-RU" sz="1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график, иллюстратор, педагог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9632" y="4083918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</a:t>
            </a:r>
            <a:r>
              <a:rPr lang="ru-RU" sz="10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Трифонович</a:t>
            </a:r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Твардовский</a:t>
            </a:r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1910–1971</a:t>
            </a:r>
            <a:endParaRPr lang="ru-RU" sz="10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писатель, поэт и прозаик, журналист, главный редактор журнала «Новый мир»</a:t>
            </a:r>
            <a:endParaRPr lang="ru-RU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2089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96"/>
          <a:stretch/>
        </p:blipFill>
        <p:spPr bwMode="auto">
          <a:xfrm>
            <a:off x="0" y="-11658"/>
            <a:ext cx="9144000" cy="515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1265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prsmolensk.ru/wp-content/uploads/2025/02/dsc_747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3"/>
          <a:stretch/>
        </p:blipFill>
        <p:spPr bwMode="auto">
          <a:xfrm>
            <a:off x="0" y="1"/>
            <a:ext cx="9507914" cy="513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4270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45" y="828487"/>
            <a:ext cx="2340092" cy="3672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9045" y="36674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Георгий </a:t>
            </a:r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Семёнович </a:t>
            </a:r>
            <a:r>
              <a:rPr lang="en-US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ru-RU" sz="10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рейский</a:t>
            </a:r>
            <a:endParaRPr lang="ru-RU" sz="12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1886–1962</a:t>
            </a:r>
            <a:endParaRPr lang="ru-RU" sz="10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452100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Верейский</a:t>
            </a:r>
            <a:r>
              <a:rPr lang="ru-RU" sz="9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</a:t>
            </a:r>
          </a:p>
          <a:p>
            <a:r>
              <a:rPr lang="ru-RU" sz="9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Автопортрет, </a:t>
            </a:r>
            <a:r>
              <a:rPr lang="ru-RU" sz="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1943</a:t>
            </a:r>
            <a:endParaRPr lang="ru-RU" sz="9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366744"/>
            <a:ext cx="3600400" cy="445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391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190</Words>
  <Application>Microsoft Office PowerPoint</Application>
  <PresentationFormat>Экран (16:9)</PresentationFormat>
  <Paragraphs>58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Антипина Марина</dc:creator>
  <cp:lastModifiedBy>Калинина Светлана</cp:lastModifiedBy>
  <cp:revision>68</cp:revision>
  <dcterms:created xsi:type="dcterms:W3CDTF">2025-03-10T09:59:35Z</dcterms:created>
  <dcterms:modified xsi:type="dcterms:W3CDTF">2025-03-25T12:16:15Z</dcterms:modified>
</cp:coreProperties>
</file>